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22"/>
  </p:notesMasterIdLst>
  <p:sldIdLst>
    <p:sldId id="256" r:id="rId3"/>
    <p:sldId id="272" r:id="rId4"/>
    <p:sldId id="257" r:id="rId5"/>
    <p:sldId id="258" r:id="rId6"/>
    <p:sldId id="260" r:id="rId7"/>
    <p:sldId id="262" r:id="rId8"/>
    <p:sldId id="263" r:id="rId9"/>
    <p:sldId id="265" r:id="rId10"/>
    <p:sldId id="261" r:id="rId11"/>
    <p:sldId id="264" r:id="rId12"/>
    <p:sldId id="266" r:id="rId13"/>
    <p:sldId id="267" r:id="rId14"/>
    <p:sldId id="268" r:id="rId15"/>
    <p:sldId id="269" r:id="rId16"/>
    <p:sldId id="277" r:id="rId17"/>
    <p:sldId id="270" r:id="rId18"/>
    <p:sldId id="271" r:id="rId19"/>
    <p:sldId id="274" r:id="rId20"/>
    <p:sldId id="28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CCECFF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CCECFF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CCECFF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CCECFF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CCECFF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CCECFF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CCECFF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CCECFF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CCECFF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000000"/>
    <a:srgbClr val="CC99FF"/>
    <a:srgbClr val="CCECFF"/>
    <a:srgbClr val="FF3399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4660"/>
  </p:normalViewPr>
  <p:slideViewPr>
    <p:cSldViewPr>
      <p:cViewPr varScale="1">
        <p:scale>
          <a:sx n="101" d="100"/>
          <a:sy n="101" d="100"/>
        </p:scale>
        <p:origin x="-23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tableStyles" Target="tableStyles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viewProps" Target="view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presProps" Target="presProps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notesMaster" Target="notesMasters/notesMaster1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AA7FD24-70A3-44A6-B872-1BBB78F958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1E79D34-1CF4-46A0-92F4-8C5D0EFFDFB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9BF81B16-FD53-44C5-BF99-143297D6DE6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5BF240B7-C43E-4E3E-A458-92A770FF850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9CECD779-21B2-4C70-87D5-CA74B01C006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C291D45C-008B-4B09-B3AD-9C5D3E6EA9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C63B076-16EF-4BD7-A68F-FF2FDE66F1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3724B03-BBEE-416D-95B2-C189684C24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582BC-3C97-4CBC-9D61-5AC1CA457F2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322D3514-8C66-4E30-A744-4CCB840C39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1E7B950-C30A-4AAD-A8EC-71B8BE9F6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3BA420-7C5E-4D54-9CA7-52C4E5C9A7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097C2-FD8D-4A2A-B249-14C7B939251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24476F9C-300D-408E-8FCD-46ACF08CE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33EFA9F-C601-4D16-8CA4-F20E2D270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227FCD-A801-4B30-9E45-44844CD09C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72D3F2-DFD2-4A1E-8837-B7097AFAE97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4569EE2-EFA8-4845-AE41-3FFCB8FC31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E182586F-1BC4-4780-AF05-4A5B8A3CA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921745-98BE-40B2-BEFC-E4FAF90919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A2A1AF-CF14-428E-9B8B-4BF36A7C0ED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E0A611FC-77CE-47FE-B4D5-DF0D297468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C24AEE6-289E-4A6F-BED3-886A3D3ABB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A48561-CBD5-4D4A-AA1B-D1BC323529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CE42B-4F4D-4CB3-AF12-4544F0E54F6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EAB41DD6-2265-4AC3-804A-9B02945D37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C795FD7-61C4-484D-A216-D578BEFDD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CDE200-B5F4-41E0-ADBD-FCC4B05E5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A5CC66-20F9-4301-8F49-636105FDC2A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9EAA3CA2-CD1C-4C0A-9DAB-B581BDAD2D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9422B8A1-FBDD-4E78-9E3E-3A3957085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4ED89C-57EE-4DFE-A651-D9CF9F86FF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45529-4CDA-4090-8632-9738BB15566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F17A9EE-9B0C-4407-BB06-EC6CDFB820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472CF871-F64A-403D-B576-00C98503E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065C3D-91EC-4388-86FD-06B887B324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48DD1C-825F-4675-BB38-AF87E281C86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4D6EE1D5-BE1F-4108-8DBE-193FF32270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86C90E1-B7E7-4E92-8340-3EC4495EDA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7A773E-9573-40B0-9A77-1EFAD50CF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69241-CE99-4761-9E30-D4F3B41C61E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C8BECB18-E43F-4859-80A3-DA7F605966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53C9604E-8B01-4340-B625-D74720CC9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8199DB-1B3E-4EB8-9573-11EFF7B4A2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87DB0F-06AE-41F9-AFC0-61B5D7CB8F9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F2DA445E-F39E-4AFF-916D-B7F5AA6ADD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5CDE98A-B21C-4DC1-BBAA-D96BFA314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237A1A-BC5C-46C9-A4B0-02603FC050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CD9524-983C-4B9C-B620-0040169F13E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4A6CC31B-89CE-4F90-8D3C-74FB113D7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C0B8C2-6E91-40CF-B03C-71352EECE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DB5DD8-2A3E-40F5-A625-7040EC6988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DC076-43E7-4DEE-A407-8A8D5F63AE2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4078A605-9080-46C9-8EAF-5E2C22A282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A1AC86D-AF27-4845-8D43-F35D885E3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B493E5-ED84-433D-9D1E-2C80E14698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3951D3-820C-4DA7-9343-C08B805B1F8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52335E59-0D84-4A5C-BA95-EADEFA3A4B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0903F1E-721C-4F4A-9658-AD67AF20D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004B03D-B5B4-4D44-BA3C-17FAAFEDED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31F07-FE40-4C34-96EF-11195C23482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149F97FA-B4A1-44A1-8213-A0D9FF9E18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47B3A5B-BCEC-4175-BEB5-8BC627DA0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3257D7-683D-41BB-82D8-C856E73F77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C850C-DD2B-462C-8B8B-264BF49A744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73F2DAE3-5030-4D44-AA76-3CEE1B6F30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F375FF3-B10F-4E52-B782-3BFF34197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4B0CD8-F6E2-4F17-86C8-1D40759241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B27E08-B65F-4346-846C-20DE8D5E3D3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7DBB7DFC-4175-4B96-964F-7D83021BD2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7ECFA12-7EC0-44AE-BC97-3E356F1E4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398DBC-B6F6-4D2A-92B7-9C4AA5E66B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27C7D-D93D-4F04-9F02-6F21A2BCC9D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08FCC391-B501-433C-8067-110DB795C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802751B-D146-492A-B408-3C9967657A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A52AF4A-3FE2-4301-93BF-A2DBEF43D8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2BD5A-46D4-480A-89F6-D455D0EA76B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28DF0288-640D-4C56-AE34-CA692C0DE6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EA56441-D388-4E0D-9DF7-2A0F1AEAC3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0E0801-96D2-4B1A-89D5-CCA038C10F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056BF-034C-43AE-8269-F2A09AFD4DF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B4646024-9087-4CCA-8815-834A6CC0F1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0FD6FF6-8580-43D2-A44E-16433F09A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5256-B140-4E4F-9CC4-CCA93A8C6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D073C-56D1-4931-A9CC-94ECE70DC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B9B89-D3E3-4440-9C82-04C0CE2B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0CD32-D624-4B9E-B7AB-1526645F5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9F959-C1DF-492F-AE91-8131D4DE9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CA36A-E071-4B5F-8562-22F5D7DDBC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01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AEE6-45C7-4F5C-909A-1E095C2AB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3EDC82-849C-419C-8D12-D1FE1E23F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E6268-D726-438A-B2BF-E077ECA1B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DF9A2-D530-4930-8A39-1C36EEC6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B5619-E1EA-4004-9AD5-3615BE4D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5A19A-F37D-4166-9813-E4424FCA0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92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D8DCC-EBF2-4955-92A8-86374FC869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7D44F-6638-481C-9BA9-28105560B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0AB44-38DD-4AA9-AC4E-11D60973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B13BF-451A-48B8-AB21-1DEF84578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4ACE6-B4FA-4812-AAF0-5BD2227C3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B13D9-CF66-474C-84E4-79B661D6D7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856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>
            <a:extLst>
              <a:ext uri="{FF2B5EF4-FFF2-40B4-BE49-F238E27FC236}">
                <a16:creationId xmlns:a16="http://schemas.microsoft.com/office/drawing/2014/main" id="{F195F0DE-45ED-4417-A23A-FFF9001DFD6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37891" name="Freeform 3">
              <a:extLst>
                <a:ext uri="{FF2B5EF4-FFF2-40B4-BE49-F238E27FC236}">
                  <a16:creationId xmlns:a16="http://schemas.microsoft.com/office/drawing/2014/main" id="{B36EFC3D-E1F8-448A-854B-AD47250786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2" name="Freeform 4">
              <a:extLst>
                <a:ext uri="{FF2B5EF4-FFF2-40B4-BE49-F238E27FC236}">
                  <a16:creationId xmlns:a16="http://schemas.microsoft.com/office/drawing/2014/main" id="{49241F06-D72F-4EAF-B875-F56C6F9D5B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3" name="Freeform 5">
              <a:extLst>
                <a:ext uri="{FF2B5EF4-FFF2-40B4-BE49-F238E27FC236}">
                  <a16:creationId xmlns:a16="http://schemas.microsoft.com/office/drawing/2014/main" id="{1BEBB944-F219-47FF-9D64-37E8AFD1C0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894" name="Group 6">
              <a:extLst>
                <a:ext uri="{FF2B5EF4-FFF2-40B4-BE49-F238E27FC236}">
                  <a16:creationId xmlns:a16="http://schemas.microsoft.com/office/drawing/2014/main" id="{8EAC6AE0-B4C0-45EC-9F6E-E5FCFE0349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7895" name="Freeform 7">
                <a:extLst>
                  <a:ext uri="{FF2B5EF4-FFF2-40B4-BE49-F238E27FC236}">
                    <a16:creationId xmlns:a16="http://schemas.microsoft.com/office/drawing/2014/main" id="{172A20BF-4149-44AF-8C5E-7DBE19B5A9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6" name="Freeform 8">
                <a:extLst>
                  <a:ext uri="{FF2B5EF4-FFF2-40B4-BE49-F238E27FC236}">
                    <a16:creationId xmlns:a16="http://schemas.microsoft.com/office/drawing/2014/main" id="{7FA6E55F-CE44-4DFE-9C67-C767B0FFC8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7" name="Freeform 9">
                <a:extLst>
                  <a:ext uri="{FF2B5EF4-FFF2-40B4-BE49-F238E27FC236}">
                    <a16:creationId xmlns:a16="http://schemas.microsoft.com/office/drawing/2014/main" id="{CA28EAE2-A977-4DFC-86B5-C3E5A734120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8" name="Freeform 10">
                <a:extLst>
                  <a:ext uri="{FF2B5EF4-FFF2-40B4-BE49-F238E27FC236}">
                    <a16:creationId xmlns:a16="http://schemas.microsoft.com/office/drawing/2014/main" id="{9EF6D40D-930E-46A1-AEC0-A6160A55589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9" name="Freeform 11">
                <a:extLst>
                  <a:ext uri="{FF2B5EF4-FFF2-40B4-BE49-F238E27FC236}">
                    <a16:creationId xmlns:a16="http://schemas.microsoft.com/office/drawing/2014/main" id="{DDA67B6E-BADB-4BC0-B569-7159B6FAFB2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0" name="Freeform 12">
                <a:extLst>
                  <a:ext uri="{FF2B5EF4-FFF2-40B4-BE49-F238E27FC236}">
                    <a16:creationId xmlns:a16="http://schemas.microsoft.com/office/drawing/2014/main" id="{4BBD7EBE-16E3-48C0-991B-5FF7FC2F052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1" name="Freeform 13">
                <a:extLst>
                  <a:ext uri="{FF2B5EF4-FFF2-40B4-BE49-F238E27FC236}">
                    <a16:creationId xmlns:a16="http://schemas.microsoft.com/office/drawing/2014/main" id="{2D686C43-B3B1-4655-835E-1DD37E732A2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2" name="Freeform 14">
                <a:extLst>
                  <a:ext uri="{FF2B5EF4-FFF2-40B4-BE49-F238E27FC236}">
                    <a16:creationId xmlns:a16="http://schemas.microsoft.com/office/drawing/2014/main" id="{9FF49FEE-8FD7-4E34-BEC9-5114D3B3545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3" name="Freeform 15">
                <a:extLst>
                  <a:ext uri="{FF2B5EF4-FFF2-40B4-BE49-F238E27FC236}">
                    <a16:creationId xmlns:a16="http://schemas.microsoft.com/office/drawing/2014/main" id="{8B5750E4-3FB7-4B7F-BD07-28DA3FF7893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4" name="Freeform 16">
                <a:extLst>
                  <a:ext uri="{FF2B5EF4-FFF2-40B4-BE49-F238E27FC236}">
                    <a16:creationId xmlns:a16="http://schemas.microsoft.com/office/drawing/2014/main" id="{FA74CA42-0942-46F8-AC7C-4BE16EED283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5" name="Freeform 17">
                <a:extLst>
                  <a:ext uri="{FF2B5EF4-FFF2-40B4-BE49-F238E27FC236}">
                    <a16:creationId xmlns:a16="http://schemas.microsoft.com/office/drawing/2014/main" id="{C3AACA16-64C5-4D9C-8C6A-A1DAB0ED20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6" name="Freeform 18">
                <a:extLst>
                  <a:ext uri="{FF2B5EF4-FFF2-40B4-BE49-F238E27FC236}">
                    <a16:creationId xmlns:a16="http://schemas.microsoft.com/office/drawing/2014/main" id="{DE9CA120-8044-4888-BB9A-7CF242ACC5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7" name="Freeform 19">
                <a:extLst>
                  <a:ext uri="{FF2B5EF4-FFF2-40B4-BE49-F238E27FC236}">
                    <a16:creationId xmlns:a16="http://schemas.microsoft.com/office/drawing/2014/main" id="{BDE2DD7B-CDD2-4970-A003-94B071B00E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08" name="Freeform 20">
              <a:extLst>
                <a:ext uri="{FF2B5EF4-FFF2-40B4-BE49-F238E27FC236}">
                  <a16:creationId xmlns:a16="http://schemas.microsoft.com/office/drawing/2014/main" id="{7D79E852-4A25-469E-B1D2-59D7672D84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Freeform 21">
              <a:extLst>
                <a:ext uri="{FF2B5EF4-FFF2-40B4-BE49-F238E27FC236}">
                  <a16:creationId xmlns:a16="http://schemas.microsoft.com/office/drawing/2014/main" id="{83CE9E89-E1CA-4789-A753-50629D27F0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Freeform 22">
              <a:extLst>
                <a:ext uri="{FF2B5EF4-FFF2-40B4-BE49-F238E27FC236}">
                  <a16:creationId xmlns:a16="http://schemas.microsoft.com/office/drawing/2014/main" id="{9274CED6-4EE5-44F0-9492-55FDE47E7A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Freeform 23">
              <a:extLst>
                <a:ext uri="{FF2B5EF4-FFF2-40B4-BE49-F238E27FC236}">
                  <a16:creationId xmlns:a16="http://schemas.microsoft.com/office/drawing/2014/main" id="{5E2ECF71-7746-4ED1-A459-12CC79E0E2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24">
              <a:extLst>
                <a:ext uri="{FF2B5EF4-FFF2-40B4-BE49-F238E27FC236}">
                  <a16:creationId xmlns:a16="http://schemas.microsoft.com/office/drawing/2014/main" id="{D7CBB8F7-7954-470B-A3D3-178EA337E2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25">
              <a:extLst>
                <a:ext uri="{FF2B5EF4-FFF2-40B4-BE49-F238E27FC236}">
                  <a16:creationId xmlns:a16="http://schemas.microsoft.com/office/drawing/2014/main" id="{443AC698-D1B6-4A9D-A2D6-135E4E4676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Freeform 26">
              <a:extLst>
                <a:ext uri="{FF2B5EF4-FFF2-40B4-BE49-F238E27FC236}">
                  <a16:creationId xmlns:a16="http://schemas.microsoft.com/office/drawing/2014/main" id="{1F86F28F-1E9F-41F3-8BA6-84A44C3FFB5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Freeform 27">
              <a:extLst>
                <a:ext uri="{FF2B5EF4-FFF2-40B4-BE49-F238E27FC236}">
                  <a16:creationId xmlns:a16="http://schemas.microsoft.com/office/drawing/2014/main" id="{ED7B5182-7ED8-45A2-83D1-B785D2D105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Line 28">
              <a:extLst>
                <a:ext uri="{FF2B5EF4-FFF2-40B4-BE49-F238E27FC236}">
                  <a16:creationId xmlns:a16="http://schemas.microsoft.com/office/drawing/2014/main" id="{79F47A79-F17F-47E5-9B1B-9CC0646BFDD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Line 29">
              <a:extLst>
                <a:ext uri="{FF2B5EF4-FFF2-40B4-BE49-F238E27FC236}">
                  <a16:creationId xmlns:a16="http://schemas.microsoft.com/office/drawing/2014/main" id="{AD2D2B6D-382D-4685-8707-96C93CF34C9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Line 30">
              <a:extLst>
                <a:ext uri="{FF2B5EF4-FFF2-40B4-BE49-F238E27FC236}">
                  <a16:creationId xmlns:a16="http://schemas.microsoft.com/office/drawing/2014/main" id="{B9A1B41F-91F2-48BE-95F8-BDE71EA03E9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19" name="Group 31">
              <a:extLst>
                <a:ext uri="{FF2B5EF4-FFF2-40B4-BE49-F238E27FC236}">
                  <a16:creationId xmlns:a16="http://schemas.microsoft.com/office/drawing/2014/main" id="{8E3FDE84-A840-496F-B77C-0A5FC80531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7920" name="Line 32">
                <a:extLst>
                  <a:ext uri="{FF2B5EF4-FFF2-40B4-BE49-F238E27FC236}">
                    <a16:creationId xmlns:a16="http://schemas.microsoft.com/office/drawing/2014/main" id="{35FB4B13-DA3F-43F3-9346-1D99DDCE71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1" name="Line 33">
                <a:extLst>
                  <a:ext uri="{FF2B5EF4-FFF2-40B4-BE49-F238E27FC236}">
                    <a16:creationId xmlns:a16="http://schemas.microsoft.com/office/drawing/2014/main" id="{B01AA069-336A-4363-B446-A44A10D1C95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2" name="Line 34">
                <a:extLst>
                  <a:ext uri="{FF2B5EF4-FFF2-40B4-BE49-F238E27FC236}">
                    <a16:creationId xmlns:a16="http://schemas.microsoft.com/office/drawing/2014/main" id="{2A7316B0-3FC9-45A9-890B-0AC72C6F76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3" name="Line 35">
                <a:extLst>
                  <a:ext uri="{FF2B5EF4-FFF2-40B4-BE49-F238E27FC236}">
                    <a16:creationId xmlns:a16="http://schemas.microsoft.com/office/drawing/2014/main" id="{BF06061C-9EF9-4866-8E84-6FA33FA30A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4" name="Line 36">
                <a:extLst>
                  <a:ext uri="{FF2B5EF4-FFF2-40B4-BE49-F238E27FC236}">
                    <a16:creationId xmlns:a16="http://schemas.microsoft.com/office/drawing/2014/main" id="{0F5F26B2-2529-49DA-A478-652DD5F321E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25" name="Line 37">
              <a:extLst>
                <a:ext uri="{FF2B5EF4-FFF2-40B4-BE49-F238E27FC236}">
                  <a16:creationId xmlns:a16="http://schemas.microsoft.com/office/drawing/2014/main" id="{91D1E59C-C33E-4335-BB72-2F13EB1B19E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Line 38">
              <a:extLst>
                <a:ext uri="{FF2B5EF4-FFF2-40B4-BE49-F238E27FC236}">
                  <a16:creationId xmlns:a16="http://schemas.microsoft.com/office/drawing/2014/main" id="{59BC70B8-25F7-498D-8572-0786AD3D503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27" name="Rectangle 39">
            <a:extLst>
              <a:ext uri="{FF2B5EF4-FFF2-40B4-BE49-F238E27FC236}">
                <a16:creationId xmlns:a16="http://schemas.microsoft.com/office/drawing/2014/main" id="{ABC38FD5-D4C3-4409-A0E7-563FF1461CD9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7928" name="Rectangle 40">
            <a:extLst>
              <a:ext uri="{FF2B5EF4-FFF2-40B4-BE49-F238E27FC236}">
                <a16:creationId xmlns:a16="http://schemas.microsoft.com/office/drawing/2014/main" id="{043D730E-3DAF-47DF-AC2B-BD0F8BAB593A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7929" name="Rectangle 41">
            <a:extLst>
              <a:ext uri="{FF2B5EF4-FFF2-40B4-BE49-F238E27FC236}">
                <a16:creationId xmlns:a16="http://schemas.microsoft.com/office/drawing/2014/main" id="{4070A62C-DCB6-47E7-9A1C-60524BDCE042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7930" name="Rectangle 42">
            <a:extLst>
              <a:ext uri="{FF2B5EF4-FFF2-40B4-BE49-F238E27FC236}">
                <a16:creationId xmlns:a16="http://schemas.microsoft.com/office/drawing/2014/main" id="{D2435493-C593-4BBD-9888-E9FE0186A9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7931" name="Rectangle 43">
            <a:extLst>
              <a:ext uri="{FF2B5EF4-FFF2-40B4-BE49-F238E27FC236}">
                <a16:creationId xmlns:a16="http://schemas.microsoft.com/office/drawing/2014/main" id="{D3E5975C-62CA-4021-97CD-5C27CFAE2C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9D44413-F305-4994-99C8-364DCB377B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6005F-998E-4BAF-B0AB-DE6D6D5A9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8F7D3-B6FF-4474-AE52-2B5F66938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06A74-E229-4B93-B1FC-C1DDACEBD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8B2D4-963A-4171-ADF5-5DB52668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0DD9A-116E-4AC1-8426-B035BE94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27241-7B13-46AA-B16A-FEDFA72D6D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95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86CFB-6A07-47CF-93B3-E0E7F55AE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E8F5-C317-432C-B5D9-7FFBE303F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15DB3-A2D9-42F8-A51D-2C4B57906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7DABF-3668-4450-AD2F-52E5EA51D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2B26B-5382-4355-A024-67473C2B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5F961-E490-4956-88B7-521C1ED4A3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592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46FF-6922-4A8F-84E8-A4A0C06A7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0E47D-0473-41EF-BF9B-FEF06E2A8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D26B5-9B2C-499E-B1FC-8212C8A08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E5C46-20D9-48C9-9837-6843355B6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E8837-180E-4705-8E2E-4655C7367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65937-E8F1-463E-AD5C-0D9F5AB5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84ED8-3700-4DFB-B84C-BF5F2AABE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374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A275-925E-496A-B09C-68A5EEA42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32B0D-D7BD-4BCB-90DA-088A53E35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79535-44B7-4643-A705-8B4BFE8F8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454B03-4C67-47D7-AB08-76DF74AFC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013F9-14E8-4AA7-AC8E-F5CEA5FA7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79CD0F-E195-4225-9DB5-285C44930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4BDDF2-4CA3-462C-9B21-BAEFF3F51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E81B6D-1357-44AE-994A-C2BBEEA7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4D5C4-2695-4322-9244-637AD7FCE2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81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F9B7B-FD39-406C-9A65-8F81A1894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E5B50-7D7D-4C2C-B787-B63E7522B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067A8A-D87B-431E-8113-2B383ECF8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89EC6-AD93-4C93-AF27-14B29303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7566D-315D-4E6E-89C2-82662B2291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548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B927EB-5099-4DEB-81AB-831DAE77B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6F4BFC-1483-4690-9484-B802322D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BFB02-4DF9-4E0B-BAC0-58ED42BE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E68B0-842C-495A-AB32-4D7C705445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243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46FC3-3075-473C-BEA0-E1C3B40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447ED-CBC0-42F1-A0B5-E7C2B17AC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853B5-F71D-4410-98C9-34F01975B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A2F7F-3FB0-4B85-97EE-C4947F58F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DF8E4-3E06-44CF-A0BF-653FC6610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E78A2-5A25-4903-9FF1-2F9884D3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E4E19-7CED-4079-9B9D-00F5D9196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20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6DE39-C76B-4946-B811-E36F51C2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C2491-8EA2-4EB4-99FE-E972E4445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DD6C7-391A-4F46-AFBD-4440EEE1B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78CD3-F4C5-4AEF-9CC5-CEA93A4A1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43CE8-B2D2-471F-B105-131575EE3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68663-2B37-4151-A567-1769D8B174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154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99AD4-D095-419C-A3F2-8BAF6F1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05C2F2-DB76-4849-84C4-BF72C719CD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68FEA-47F9-475C-8432-2BEB0E58B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91E51-56B2-40CA-A93D-A9C67FE4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FD052-0E8E-42CF-B902-42BC2405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7B1E8-B9C5-400B-81A9-6747E3A1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1D29C-9627-4FC7-B19E-75A025672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207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EC97-6012-4732-A363-8E15E6CB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DD9BE2-A993-491A-98E1-D2FC89DE5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9F2DB-7EB2-46EB-81C4-A6FB9B66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CCD45-181C-4ECC-AD67-633D296B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6F189-4508-4408-8AB2-DBFFE6D01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A3AC8-6E2E-4F75-8DA9-8177B7E72A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138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7D0176-8C2D-4786-BE3E-4E69C3DF1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A94CB7-D765-4823-B212-8D8FA526F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FC8E0-2421-45DB-9921-B5D30237F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870FD-F281-4096-B285-1790D6D8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2242F-A7C0-48E1-B327-5103AE79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1F0C3-E2F1-4801-BE06-709062B0D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42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79C00-64E7-4918-8915-637D0341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C846F-F0C8-4F66-BF44-B212BBD08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ED0BC-F472-4139-8019-F771B432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413CE-AB41-4444-84D9-D54414121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26C44-13DF-4949-AE7D-A508F979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79AFE-F860-4F34-87B9-83F7AB5F5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61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727EB-0D92-4E79-8596-8E9D1B98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430A3-3093-425E-B9D0-AEE2B2A9A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D3F9A-E7FA-4E01-A438-389565C70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EC64D-E41D-4E5C-B8E8-CEC5318A7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2BA70-5D67-4082-8461-F9919A5E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8EBF1-BE79-4526-BF6B-71B3B507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50AEB-869F-4BA5-953C-2F6E9FD41A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76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1B209-0861-4C2A-A4E1-5EF5832E4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B90D8-96D3-4142-BC82-1E32BB0E1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881AB-89A6-494F-8881-86B373E7F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1AD0B8-3D4B-4B9C-8CCA-26B3242CCB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E3DB66-9930-46C4-A1E0-24058008A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CE7C9D-867F-4FA5-BC74-F90245521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8F6473-7032-4D49-B537-2FE42F21F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F6774-E8CB-4BF5-92FC-EE3DDD9F2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5B63D-9923-4B81-9257-2D81B4FA04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83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EE64-DD93-4CD8-AB31-4979E2F0F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112F01-A5B5-451B-8684-BFA66C26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85D8D-B367-42AA-998F-BBF92B28E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B72F0-BEE6-48DB-97FD-1EF7F676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EF0AA-4B3B-46B2-8BC6-4ABB7D223D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74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E516F-DC60-4A30-B618-EDD4538F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786D0-261D-4BF9-956F-664A02325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D9518-03D7-4AED-B6E8-37131A92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9F722-F11F-4876-B152-07CC2BC367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50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64BC-C8D9-4703-A8A6-0F629EC6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6913-9F8B-4B25-902B-7C0DED085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7A0DA-07CC-4313-A601-1C4F60747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311D7-0079-4BB3-BFC3-8F5E2A66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2665A-AAAE-4C3F-95FA-08DAB2B6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1C455-B68D-431A-A5B5-CA63BD45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73F67-DD8F-4156-BD78-1245447E0A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03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3C29-A60B-4935-899E-89A96293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548AE3-8988-4595-8D03-24FC0815F8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46661-C651-4053-A1D1-CEF6717CF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2B9F1-275A-47FD-8DD8-385FE403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4568A-BE8E-4598-891E-F435D493F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EF5BE-3E10-4F3D-9A64-2F44AF0AE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1F546-A8D3-4ED2-AD50-90D64AB6AD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2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CF0D62C-CF91-4293-AB43-E3FA4ED65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B035CB8-2C86-4241-A497-2E734EC43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F96FAA-0BC6-404A-A412-610B8F0E18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0B9A161-A5C2-4072-9DFF-1287222A5A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B2E4E1-CA0E-4D2B-9539-EED10B00DC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8F5DE32-D7FB-40CB-AF1E-955C2B5B45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>
            <a:extLst>
              <a:ext uri="{FF2B5EF4-FFF2-40B4-BE49-F238E27FC236}">
                <a16:creationId xmlns:a16="http://schemas.microsoft.com/office/drawing/2014/main" id="{E700E466-07B6-4085-B70D-201CD49A0037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6867" name="Freeform 3">
              <a:extLst>
                <a:ext uri="{FF2B5EF4-FFF2-40B4-BE49-F238E27FC236}">
                  <a16:creationId xmlns:a16="http://schemas.microsoft.com/office/drawing/2014/main" id="{6A437219-42F0-4AF3-86FD-D734F4D19A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68" name="Freeform 4">
              <a:extLst>
                <a:ext uri="{FF2B5EF4-FFF2-40B4-BE49-F238E27FC236}">
                  <a16:creationId xmlns:a16="http://schemas.microsoft.com/office/drawing/2014/main" id="{3559160B-55B4-4461-B9F3-68D326441E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69" name="Freeform 5">
              <a:extLst>
                <a:ext uri="{FF2B5EF4-FFF2-40B4-BE49-F238E27FC236}">
                  <a16:creationId xmlns:a16="http://schemas.microsoft.com/office/drawing/2014/main" id="{A442E9AD-9737-416F-B71F-355DC1E0BE6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870" name="Group 6">
              <a:extLst>
                <a:ext uri="{FF2B5EF4-FFF2-40B4-BE49-F238E27FC236}">
                  <a16:creationId xmlns:a16="http://schemas.microsoft.com/office/drawing/2014/main" id="{911EAC44-8B24-4BB8-A072-73C1F283D0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6871" name="Freeform 7">
                <a:extLst>
                  <a:ext uri="{FF2B5EF4-FFF2-40B4-BE49-F238E27FC236}">
                    <a16:creationId xmlns:a16="http://schemas.microsoft.com/office/drawing/2014/main" id="{C24B052E-9E22-4947-99BB-E1752DCFD2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2" name="Freeform 8">
                <a:extLst>
                  <a:ext uri="{FF2B5EF4-FFF2-40B4-BE49-F238E27FC236}">
                    <a16:creationId xmlns:a16="http://schemas.microsoft.com/office/drawing/2014/main" id="{FACEB72C-31A1-42C0-AC25-245A51EF63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3" name="Freeform 9">
                <a:extLst>
                  <a:ext uri="{FF2B5EF4-FFF2-40B4-BE49-F238E27FC236}">
                    <a16:creationId xmlns:a16="http://schemas.microsoft.com/office/drawing/2014/main" id="{2D344648-7DA3-4D11-A2A1-4DF5A4F7A7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4" name="Freeform 10">
                <a:extLst>
                  <a:ext uri="{FF2B5EF4-FFF2-40B4-BE49-F238E27FC236}">
                    <a16:creationId xmlns:a16="http://schemas.microsoft.com/office/drawing/2014/main" id="{922DA078-6B48-4D5C-BC02-833CC9896EC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5" name="Freeform 11">
                <a:extLst>
                  <a:ext uri="{FF2B5EF4-FFF2-40B4-BE49-F238E27FC236}">
                    <a16:creationId xmlns:a16="http://schemas.microsoft.com/office/drawing/2014/main" id="{60FE13B3-58D9-46F9-98FC-EF0470F02A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6" name="Freeform 12">
                <a:extLst>
                  <a:ext uri="{FF2B5EF4-FFF2-40B4-BE49-F238E27FC236}">
                    <a16:creationId xmlns:a16="http://schemas.microsoft.com/office/drawing/2014/main" id="{2CE6567F-7360-4A1B-BD31-7F9188FD231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7" name="Freeform 13">
                <a:extLst>
                  <a:ext uri="{FF2B5EF4-FFF2-40B4-BE49-F238E27FC236}">
                    <a16:creationId xmlns:a16="http://schemas.microsoft.com/office/drawing/2014/main" id="{3332B262-4776-4587-A04F-F5AB18665CB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8" name="Freeform 14">
                <a:extLst>
                  <a:ext uri="{FF2B5EF4-FFF2-40B4-BE49-F238E27FC236}">
                    <a16:creationId xmlns:a16="http://schemas.microsoft.com/office/drawing/2014/main" id="{3F203201-5F8C-4D22-A5EA-6A47739BF6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9" name="Freeform 15">
                <a:extLst>
                  <a:ext uri="{FF2B5EF4-FFF2-40B4-BE49-F238E27FC236}">
                    <a16:creationId xmlns:a16="http://schemas.microsoft.com/office/drawing/2014/main" id="{0CDDB030-F4A5-4789-BFE6-D64918AF2C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0" name="Freeform 16">
                <a:extLst>
                  <a:ext uri="{FF2B5EF4-FFF2-40B4-BE49-F238E27FC236}">
                    <a16:creationId xmlns:a16="http://schemas.microsoft.com/office/drawing/2014/main" id="{64D19519-BF24-4B2C-8522-91893B13E8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1" name="Freeform 17">
                <a:extLst>
                  <a:ext uri="{FF2B5EF4-FFF2-40B4-BE49-F238E27FC236}">
                    <a16:creationId xmlns:a16="http://schemas.microsoft.com/office/drawing/2014/main" id="{197E8548-0FF2-436A-A174-A2E97E697A1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2" name="Freeform 18">
                <a:extLst>
                  <a:ext uri="{FF2B5EF4-FFF2-40B4-BE49-F238E27FC236}">
                    <a16:creationId xmlns:a16="http://schemas.microsoft.com/office/drawing/2014/main" id="{AE25B403-10EA-4F36-91B9-75DD38465C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3" name="Freeform 19">
                <a:extLst>
                  <a:ext uri="{FF2B5EF4-FFF2-40B4-BE49-F238E27FC236}">
                    <a16:creationId xmlns:a16="http://schemas.microsoft.com/office/drawing/2014/main" id="{4E33A2DD-7DC6-4B01-923B-6A898C908F2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884" name="Freeform 20">
              <a:extLst>
                <a:ext uri="{FF2B5EF4-FFF2-40B4-BE49-F238E27FC236}">
                  <a16:creationId xmlns:a16="http://schemas.microsoft.com/office/drawing/2014/main" id="{5F319565-353E-4A5D-92EF-8CA66E5443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Freeform 21">
              <a:extLst>
                <a:ext uri="{FF2B5EF4-FFF2-40B4-BE49-F238E27FC236}">
                  <a16:creationId xmlns:a16="http://schemas.microsoft.com/office/drawing/2014/main" id="{EAC23A09-E26F-4C27-A40E-8F841C3A55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Freeform 22">
              <a:extLst>
                <a:ext uri="{FF2B5EF4-FFF2-40B4-BE49-F238E27FC236}">
                  <a16:creationId xmlns:a16="http://schemas.microsoft.com/office/drawing/2014/main" id="{7E43B99C-0C7D-4E37-B79D-B214FC3C71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Freeform 23">
              <a:extLst>
                <a:ext uri="{FF2B5EF4-FFF2-40B4-BE49-F238E27FC236}">
                  <a16:creationId xmlns:a16="http://schemas.microsoft.com/office/drawing/2014/main" id="{45E03BEB-B4E0-4E87-8441-7B6D52E96AD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Freeform 24">
              <a:extLst>
                <a:ext uri="{FF2B5EF4-FFF2-40B4-BE49-F238E27FC236}">
                  <a16:creationId xmlns:a16="http://schemas.microsoft.com/office/drawing/2014/main" id="{ED8BFB03-F4F5-4F52-A884-FCD414B9DC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Freeform 25">
              <a:extLst>
                <a:ext uri="{FF2B5EF4-FFF2-40B4-BE49-F238E27FC236}">
                  <a16:creationId xmlns:a16="http://schemas.microsoft.com/office/drawing/2014/main" id="{BB4EE11A-14F8-4FFC-B7B0-FE0CBEBD92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Freeform 26">
              <a:extLst>
                <a:ext uri="{FF2B5EF4-FFF2-40B4-BE49-F238E27FC236}">
                  <a16:creationId xmlns:a16="http://schemas.microsoft.com/office/drawing/2014/main" id="{F7DC5998-5651-46C7-BF95-E2C2BD0CF4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Freeform 27">
              <a:extLst>
                <a:ext uri="{FF2B5EF4-FFF2-40B4-BE49-F238E27FC236}">
                  <a16:creationId xmlns:a16="http://schemas.microsoft.com/office/drawing/2014/main" id="{67F9A06E-DEA4-420A-89A4-8F303477B86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Line 28">
              <a:extLst>
                <a:ext uri="{FF2B5EF4-FFF2-40B4-BE49-F238E27FC236}">
                  <a16:creationId xmlns:a16="http://schemas.microsoft.com/office/drawing/2014/main" id="{639942D7-9F63-48ED-B691-18EB03322B0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Line 29">
              <a:extLst>
                <a:ext uri="{FF2B5EF4-FFF2-40B4-BE49-F238E27FC236}">
                  <a16:creationId xmlns:a16="http://schemas.microsoft.com/office/drawing/2014/main" id="{2475D164-A581-46D9-8D94-C3837A6A493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Line 30">
              <a:extLst>
                <a:ext uri="{FF2B5EF4-FFF2-40B4-BE49-F238E27FC236}">
                  <a16:creationId xmlns:a16="http://schemas.microsoft.com/office/drawing/2014/main" id="{DA0AF957-E668-48DA-A3D7-1FB537FCD11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895" name="Group 31">
              <a:extLst>
                <a:ext uri="{FF2B5EF4-FFF2-40B4-BE49-F238E27FC236}">
                  <a16:creationId xmlns:a16="http://schemas.microsoft.com/office/drawing/2014/main" id="{DA4C198B-226C-4A15-B84D-58E87EA1F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6896" name="Line 32">
                <a:extLst>
                  <a:ext uri="{FF2B5EF4-FFF2-40B4-BE49-F238E27FC236}">
                    <a16:creationId xmlns:a16="http://schemas.microsoft.com/office/drawing/2014/main" id="{E3A9DBC4-DE14-4043-9098-AECD6182980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7" name="Line 33">
                <a:extLst>
                  <a:ext uri="{FF2B5EF4-FFF2-40B4-BE49-F238E27FC236}">
                    <a16:creationId xmlns:a16="http://schemas.microsoft.com/office/drawing/2014/main" id="{32DECDB0-1085-4758-8A1E-98CF81C6BB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8" name="Line 34">
                <a:extLst>
                  <a:ext uri="{FF2B5EF4-FFF2-40B4-BE49-F238E27FC236}">
                    <a16:creationId xmlns:a16="http://schemas.microsoft.com/office/drawing/2014/main" id="{BB7ADC65-037E-4D99-8C7D-4DA155E1883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9" name="Line 35">
                <a:extLst>
                  <a:ext uri="{FF2B5EF4-FFF2-40B4-BE49-F238E27FC236}">
                    <a16:creationId xmlns:a16="http://schemas.microsoft.com/office/drawing/2014/main" id="{0DCAF4C1-DF12-4703-A755-5F0666F4EE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0" name="Line 36">
                <a:extLst>
                  <a:ext uri="{FF2B5EF4-FFF2-40B4-BE49-F238E27FC236}">
                    <a16:creationId xmlns:a16="http://schemas.microsoft.com/office/drawing/2014/main" id="{34D36FB8-EB0C-4528-83BB-3A2A954A82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01" name="Line 37">
              <a:extLst>
                <a:ext uri="{FF2B5EF4-FFF2-40B4-BE49-F238E27FC236}">
                  <a16:creationId xmlns:a16="http://schemas.microsoft.com/office/drawing/2014/main" id="{C77912AC-1271-4350-9CBE-D67BA37A418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Line 38">
              <a:extLst>
                <a:ext uri="{FF2B5EF4-FFF2-40B4-BE49-F238E27FC236}">
                  <a16:creationId xmlns:a16="http://schemas.microsoft.com/office/drawing/2014/main" id="{43CEAA39-1AE8-426D-8CEE-2E2BD17A0AD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03" name="Rectangle 39">
            <a:extLst>
              <a:ext uri="{FF2B5EF4-FFF2-40B4-BE49-F238E27FC236}">
                <a16:creationId xmlns:a16="http://schemas.microsoft.com/office/drawing/2014/main" id="{66D143A9-CB7A-482F-8708-1888CA499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6904" name="Rectangle 40">
            <a:extLst>
              <a:ext uri="{FF2B5EF4-FFF2-40B4-BE49-F238E27FC236}">
                <a16:creationId xmlns:a16="http://schemas.microsoft.com/office/drawing/2014/main" id="{C89C02A9-D6ED-490E-B7B2-355D7550F5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6905" name="Rectangle 41">
            <a:extLst>
              <a:ext uri="{FF2B5EF4-FFF2-40B4-BE49-F238E27FC236}">
                <a16:creationId xmlns:a16="http://schemas.microsoft.com/office/drawing/2014/main" id="{35505B41-99D4-4A07-9D45-281C1C18CD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6906" name="Rectangle 42">
            <a:extLst>
              <a:ext uri="{FF2B5EF4-FFF2-40B4-BE49-F238E27FC236}">
                <a16:creationId xmlns:a16="http://schemas.microsoft.com/office/drawing/2014/main" id="{94D93C72-3FA8-4F12-B6CF-58B25EC39A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5D842D48-7C5E-401C-A9DB-BE81DA8D5F4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6907" name="Rectangle 43">
            <a:extLst>
              <a:ext uri="{FF2B5EF4-FFF2-40B4-BE49-F238E27FC236}">
                <a16:creationId xmlns:a16="http://schemas.microsoft.com/office/drawing/2014/main" id="{CEE46D87-E056-4BA7-A6B1-0F86CD5B37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 /><Relationship Id="rId2" Type="http://schemas.openxmlformats.org/officeDocument/2006/relationships/slideLayout" Target="../slideLayouts/slideLayout1.xml" /><Relationship Id="rId1" Type="http://schemas.openxmlformats.org/officeDocument/2006/relationships/audio" Target="file:///I:/GI&#193;O%20&#193;N%20&#272;I&#7878;N%20T&#7916;%20-&#193;NH%20MG/Amor%20.mp3" TargetMode="External" /><Relationship Id="rId5" Type="http://schemas.openxmlformats.org/officeDocument/2006/relationships/image" Target="../media/image2.png" /><Relationship Id="rId4" Type="http://schemas.openxmlformats.org/officeDocument/2006/relationships/image" Target="../media/image1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 /><Relationship Id="rId2" Type="http://schemas.openxmlformats.org/officeDocument/2006/relationships/slideLayout" Target="../slideLayouts/slideLayout7.xml" /><Relationship Id="rId1" Type="http://schemas.openxmlformats.org/officeDocument/2006/relationships/audio" Target="file:///D:/am%20thanh%20cua%20tui/be%20tam%201/Track%2011.mp3" TargetMode="External" /><Relationship Id="rId5" Type="http://schemas.openxmlformats.org/officeDocument/2006/relationships/image" Target="../media/image2.png" /><Relationship Id="rId4" Type="http://schemas.openxmlformats.org/officeDocument/2006/relationships/image" Target="../media/image13.jpeg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 /><Relationship Id="rId3" Type="http://schemas.openxmlformats.org/officeDocument/2006/relationships/slideLayout" Target="../slideLayouts/slideLayout18.xml" /><Relationship Id="rId7" Type="http://schemas.openxmlformats.org/officeDocument/2006/relationships/image" Target="../media/image17.gif" /><Relationship Id="rId2" Type="http://schemas.openxmlformats.org/officeDocument/2006/relationships/audio" Target="file:///I:/GI&#193;O%20&#193;N%20&#272;I&#7878;N%20T&#7916;%20-&#193;NH%20MG/Track01.mp3" TargetMode="External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16.gif" /><Relationship Id="rId11" Type="http://schemas.openxmlformats.org/officeDocument/2006/relationships/image" Target="../media/image2.png" /><Relationship Id="rId5" Type="http://schemas.openxmlformats.org/officeDocument/2006/relationships/image" Target="../media/image15.gif" /><Relationship Id="rId10" Type="http://schemas.openxmlformats.org/officeDocument/2006/relationships/image" Target="../media/image18.gif" /><Relationship Id="rId4" Type="http://schemas.openxmlformats.org/officeDocument/2006/relationships/notesSlide" Target="../notesSlides/notesSlide19.xml" /><Relationship Id="rId9" Type="http://schemas.openxmlformats.org/officeDocument/2006/relationships/image" Target="../media/image14.wmf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" descr="119952183911">
            <a:extLst>
              <a:ext uri="{FF2B5EF4-FFF2-40B4-BE49-F238E27FC236}">
                <a16:creationId xmlns:a16="http://schemas.microsoft.com/office/drawing/2014/main" id="{866F1207-6D7D-4CFD-801A-49EC43673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6">
            <a:extLst>
              <a:ext uri="{FF2B5EF4-FFF2-40B4-BE49-F238E27FC236}">
                <a16:creationId xmlns:a16="http://schemas.microsoft.com/office/drawing/2014/main" id="{49DD7336-78AB-46EF-9277-CAD8B728A6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34290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i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VNI-Times"/>
              </a:rPr>
              <a:t>PHÒNG GIÁO DỤC Và ĐÀO TẠO  HUYỆN GIA  LÂM </a:t>
            </a:r>
            <a:endParaRPr lang="en-US" sz="2000" i="1" kern="1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000080"/>
              </a:solidFill>
              <a:latin typeface="VNI-Times"/>
            </a:endParaRPr>
          </a:p>
          <a:p>
            <a:pPr algn="ctr"/>
            <a:r>
              <a:rPr lang="vi-VN" sz="2000" i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VNI-Times"/>
              </a:rPr>
              <a:t>TRƯỜNG  MẦM NON  PHÚ  THỊ </a:t>
            </a:r>
            <a:endParaRPr lang="en-US" sz="2000" i="1" kern="1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000080"/>
              </a:solidFill>
              <a:latin typeface="VNI-Times"/>
            </a:endParaRPr>
          </a:p>
        </p:txBody>
      </p:sp>
      <p:sp>
        <p:nvSpPr>
          <p:cNvPr id="2055" name="WordArt 7">
            <a:extLst>
              <a:ext uri="{FF2B5EF4-FFF2-40B4-BE49-F238E27FC236}">
                <a16:creationId xmlns:a16="http://schemas.microsoft.com/office/drawing/2014/main" id="{61D9CD78-D4D2-4782-A251-2490C6E9E5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1143000"/>
            <a:ext cx="66294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ĐIỆN TỬ</a:t>
            </a:r>
          </a:p>
        </p:txBody>
      </p:sp>
      <p:sp>
        <p:nvSpPr>
          <p:cNvPr id="2056" name="WordArt 8">
            <a:extLst>
              <a:ext uri="{FF2B5EF4-FFF2-40B4-BE49-F238E27FC236}">
                <a16:creationId xmlns:a16="http://schemas.microsoft.com/office/drawing/2014/main" id="{FA08C40F-930A-4032-967E-46AF7386E1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2438400"/>
            <a:ext cx="56388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8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VNI-Times"/>
              </a:rPr>
              <a:t>Hoạt động</a:t>
            </a:r>
            <a:r>
              <a:rPr lang="en-US" sz="3600" kern="10">
                <a:solidFill>
                  <a:srgbClr val="8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VNI-Times"/>
              </a:rPr>
              <a:t> : LQVH</a:t>
            </a:r>
          </a:p>
        </p:txBody>
      </p:sp>
      <p:sp>
        <p:nvSpPr>
          <p:cNvPr id="2057" name="WordArt 9">
            <a:extLst>
              <a:ext uri="{FF2B5EF4-FFF2-40B4-BE49-F238E27FC236}">
                <a16:creationId xmlns:a16="http://schemas.microsoft.com/office/drawing/2014/main" id="{CB294E87-BC76-473F-B7A3-71F61758E6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3733800"/>
            <a:ext cx="65532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Times"/>
              </a:rPr>
              <a:t>Đề tàithơ:Đàn gà con  </a:t>
            </a:r>
            <a:endParaRPr lang="en-US" sz="2400" kern="10">
              <a:solidFill>
                <a:srgbClr val="FF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NI-Times"/>
            </a:endParaRPr>
          </a:p>
        </p:txBody>
      </p:sp>
      <p:sp>
        <p:nvSpPr>
          <p:cNvPr id="2058" name="WordArt 10">
            <a:extLst>
              <a:ext uri="{FF2B5EF4-FFF2-40B4-BE49-F238E27FC236}">
                <a16:creationId xmlns:a16="http://schemas.microsoft.com/office/drawing/2014/main" id="{DDF0265D-9DE5-47EE-93DC-D6CDE2B21F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28892">
            <a:off x="937322" y="4727761"/>
            <a:ext cx="7421756" cy="186825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000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Times"/>
              </a:rPr>
              <a:t>GV : </a:t>
            </a:r>
            <a:r>
              <a:rPr lang="vi-VN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Times"/>
              </a:rPr>
              <a:t>Nguyễn Thị Thủy </a:t>
            </a:r>
            <a:endParaRPr lang="en-US" sz="3600" b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VNI-Times"/>
            </a:endParaRPr>
          </a:p>
        </p:txBody>
      </p:sp>
      <p:pic>
        <p:nvPicPr>
          <p:cNvPr id="2059" name="Amor .mp3">
            <a:hlinkClick r:id="" action="ppaction://media"/>
            <a:extLst>
              <a:ext uri="{FF2B5EF4-FFF2-40B4-BE49-F238E27FC236}">
                <a16:creationId xmlns:a16="http://schemas.microsoft.com/office/drawing/2014/main" id="{9589D30A-FD56-4CA6-A320-AD9C0EA66A9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860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50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899E5E69-3F41-419D-B60D-FCA75596B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0"/>
            <a:ext cx="91440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4302B6DB-7A4D-480C-89EF-0ECE03F59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A71D1B88-D909-4D3B-8C55-4486D703B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37EB3BC1-A384-45A7-AB6F-6D23CC17B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0FD2B578-CBAB-4713-A3F4-6F3048920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B005C9EA-DAF9-482B-90E0-C3394EED3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9C95B9AC-89AA-472C-9EAD-D7758FD5A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0"/>
            <a:ext cx="91440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>
            <a:extLst>
              <a:ext uri="{FF2B5EF4-FFF2-40B4-BE49-F238E27FC236}">
                <a16:creationId xmlns:a16="http://schemas.microsoft.com/office/drawing/2014/main" id="{79306766-734E-4CB1-B9AD-4D1EFC94B9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1295400"/>
            <a:ext cx="6629400" cy="3352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24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Giúp trẻ hiểu nội dung bài thơ</a:t>
            </a:r>
            <a:endParaRPr lang="en-US" sz="2400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VNI-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>
            <a:extLst>
              <a:ext uri="{FF2B5EF4-FFF2-40B4-BE49-F238E27FC236}">
                <a16:creationId xmlns:a16="http://schemas.microsoft.com/office/drawing/2014/main" id="{795068F8-FB9A-4AB8-A2A9-4AA4D0F243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838200"/>
            <a:ext cx="5867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Times"/>
              </a:rPr>
              <a:t>Trò chơi</a:t>
            </a: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Times"/>
              </a:rPr>
              <a:t> </a:t>
            </a:r>
          </a:p>
        </p:txBody>
      </p:sp>
      <p:sp>
        <p:nvSpPr>
          <p:cNvPr id="24581" name="WordArt 5">
            <a:extLst>
              <a:ext uri="{FF2B5EF4-FFF2-40B4-BE49-F238E27FC236}">
                <a16:creationId xmlns:a16="http://schemas.microsoft.com/office/drawing/2014/main" id="{2C0EB033-AEF3-4701-9728-1C7B65708E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3200400"/>
            <a:ext cx="7239000" cy="220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0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VNI-Times"/>
              </a:rPr>
              <a:t>Ghép tranh theo nội dung bài thơ</a:t>
            </a:r>
            <a:endParaRPr lang="en-US" sz="2000" kern="10">
              <a:ln w="9525">
                <a:solidFill>
                  <a:srgbClr val="33CCCC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VNI-Times"/>
            </a:endParaRPr>
          </a:p>
        </p:txBody>
      </p:sp>
      <p:pic>
        <p:nvPicPr>
          <p:cNvPr id="24584" name="Track 11.mp3">
            <a:hlinkClick r:id="" action="ppaction://media"/>
            <a:extLst>
              <a:ext uri="{FF2B5EF4-FFF2-40B4-BE49-F238E27FC236}">
                <a16:creationId xmlns:a16="http://schemas.microsoft.com/office/drawing/2014/main" id="{381ADCCB-C3E5-4028-85FF-E5F64450EC9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45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WordArt 3">
            <a:extLst>
              <a:ext uri="{FF2B5EF4-FFF2-40B4-BE49-F238E27FC236}">
                <a16:creationId xmlns:a16="http://schemas.microsoft.com/office/drawing/2014/main" id="{DC8B5DAB-93D6-4B5C-9643-E5E1D8D194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5953125"/>
            <a:ext cx="81534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B3E5D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quý cô sức khỏe , thành đạt</a:t>
            </a: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1BD6F007-AAFC-4BCB-9382-D5ECC3C047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057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id="{ED9823AA-3AC8-48D3-80CB-179A78BC10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3178">
            <a:off x="7048500" y="3259138"/>
            <a:ext cx="2630488" cy="20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79B75693-4756-4528-B5A9-B9F3FF8BC8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7259">
            <a:off x="6373813" y="3983038"/>
            <a:ext cx="1622425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>
            <a:extLst>
              <a:ext uri="{FF2B5EF4-FFF2-40B4-BE49-F238E27FC236}">
                <a16:creationId xmlns:a16="http://schemas.microsoft.com/office/drawing/2014/main" id="{487AF911-CE67-413B-8EF5-254BD84D14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77">
            <a:off x="-1588" y="-74613"/>
            <a:ext cx="2209801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>
            <a:extLst>
              <a:ext uri="{FF2B5EF4-FFF2-40B4-BE49-F238E27FC236}">
                <a16:creationId xmlns:a16="http://schemas.microsoft.com/office/drawing/2014/main" id="{B70E56C7-A32D-4AE3-A69B-5D874E44A1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77">
            <a:off x="1066800" y="26988"/>
            <a:ext cx="2743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29" name="Object 9">
            <a:extLst>
              <a:ext uri="{FF2B5EF4-FFF2-40B4-BE49-F238E27FC236}">
                <a16:creationId xmlns:a16="http://schemas.microsoft.com/office/drawing/2014/main" id="{081B2078-DE32-4095-8C3A-F4335200FC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3276600"/>
          <a:ext cx="28194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lip" r:id="rId8" imgW="4435200" imgH="3328560" progId="MS_ClipArt_Gallery.2">
                  <p:embed/>
                </p:oleObj>
              </mc:Choice>
              <mc:Fallback>
                <p:oleObj name="Clip" r:id="rId8" imgW="4435200" imgH="3328560" progId="MS_ClipArt_Gallery.2">
                  <p:embed/>
                  <p:pic>
                    <p:nvPicPr>
                      <p:cNvPr id="30729" name="Object 9">
                        <a:extLst>
                          <a:ext uri="{FF2B5EF4-FFF2-40B4-BE49-F238E27FC236}">
                            <a16:creationId xmlns:a16="http://schemas.microsoft.com/office/drawing/2014/main" id="{081B2078-DE32-4095-8C3A-F4335200FC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276600"/>
                        <a:ext cx="28194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30" name="Picture 10">
            <a:extLst>
              <a:ext uri="{FF2B5EF4-FFF2-40B4-BE49-F238E27FC236}">
                <a16:creationId xmlns:a16="http://schemas.microsoft.com/office/drawing/2014/main" id="{AF1D389B-CD42-4C53-9127-19DD6B50BF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"/>
            <a:ext cx="3124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2" name="Track01.mp3">
            <a:hlinkClick r:id="" action="ppaction://media"/>
            <a:extLst>
              <a:ext uri="{FF2B5EF4-FFF2-40B4-BE49-F238E27FC236}">
                <a16:creationId xmlns:a16="http://schemas.microsoft.com/office/drawing/2014/main" id="{2B9BC48B-3D42-4DA9-9D60-897E12712CE4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3" name="WordArt 13">
            <a:extLst>
              <a:ext uri="{FF2B5EF4-FFF2-40B4-BE49-F238E27FC236}">
                <a16:creationId xmlns:a16="http://schemas.microsoft.com/office/drawing/2014/main" id="{CA9BC09A-0756-4701-AA57-7BAEB82FED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1447800"/>
            <a:ext cx="7010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THÚC GIỜ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07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WordArt 3">
            <a:extLst>
              <a:ext uri="{FF2B5EF4-FFF2-40B4-BE49-F238E27FC236}">
                <a16:creationId xmlns:a16="http://schemas.microsoft.com/office/drawing/2014/main" id="{B70E49B5-3B98-46E3-94F9-6CA5FAE294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838200"/>
            <a:ext cx="6172200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31750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NI-Times"/>
              </a:rPr>
              <a:t>Trò chơi:</a:t>
            </a:r>
            <a:endParaRPr lang="en-US" sz="3600" kern="10">
              <a:ln w="31750">
                <a:solidFill>
                  <a:srgbClr val="33CCCC"/>
                </a:solidFill>
                <a:round/>
                <a:headEnd/>
                <a:tailEnd/>
              </a:ln>
              <a:solidFill>
                <a:srgbClr val="FF00FF"/>
              </a:solidFill>
              <a:latin typeface="VNI-Times"/>
            </a:endParaRPr>
          </a:p>
        </p:txBody>
      </p:sp>
      <p:sp>
        <p:nvSpPr>
          <p:cNvPr id="22533" name="WordArt 5">
            <a:extLst>
              <a:ext uri="{FF2B5EF4-FFF2-40B4-BE49-F238E27FC236}">
                <a16:creationId xmlns:a16="http://schemas.microsoft.com/office/drawing/2014/main" id="{12461D94-B3BB-4CC6-B250-4C691E284D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2895601"/>
            <a:ext cx="7467600" cy="213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Times"/>
              </a:rPr>
              <a:t>Bức tranh bí mật</a:t>
            </a:r>
            <a:endParaRPr lang="en-US" sz="3600" kern="10" spc="-360">
              <a:ln w="3810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VNI-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DE5C199F-2EA5-4229-AFBF-880B9EBB6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solidFill>
            <a:srgbClr val="0000FF"/>
          </a:solidFill>
          <a:ln w="571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78" name="Rectangle 6">
            <a:extLst>
              <a:ext uri="{FF2B5EF4-FFF2-40B4-BE49-F238E27FC236}">
                <a16:creationId xmlns:a16="http://schemas.microsoft.com/office/drawing/2014/main" id="{5FE7F169-A588-4886-9AB5-3F38DE100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178" y="-90108"/>
            <a:ext cx="4572000" cy="33528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0000FF"/>
                </a:solidFill>
                <a:latin typeface="VNI-Times" pitchFamily="2" charset="0"/>
              </a:rPr>
              <a:t>Con gì</a:t>
            </a:r>
            <a:r>
              <a:rPr lang="vi-VN" altLang="en-US" sz="2800">
                <a:solidFill>
                  <a:srgbClr val="0000FF"/>
                </a:solidFill>
                <a:latin typeface="VNI-Times" pitchFamily="2" charset="0"/>
              </a:rPr>
              <a:t> mào đỏ</a:t>
            </a:r>
            <a:endParaRPr lang="en-US" altLang="en-US" sz="2800">
              <a:solidFill>
                <a:srgbClr val="0000FF"/>
              </a:solidFill>
              <a:latin typeface="VNI-Times" pitchFamily="2" charset="0"/>
            </a:endParaRPr>
          </a:p>
          <a:p>
            <a:pPr algn="ctr"/>
            <a:r>
              <a:rPr lang="vi-VN" altLang="en-US" sz="2800">
                <a:solidFill>
                  <a:srgbClr val="0000FF"/>
                </a:solidFill>
                <a:latin typeface="VNI-Times" pitchFamily="2" charset="0"/>
              </a:rPr>
              <a:t>Gáy ò ó</a:t>
            </a:r>
            <a:r>
              <a:rPr lang="en-US" altLang="en-US" sz="2800">
                <a:solidFill>
                  <a:srgbClr val="0000FF"/>
                </a:solidFill>
                <a:latin typeface="VNI-Times" pitchFamily="2" charset="0"/>
              </a:rPr>
              <a:t> o</a:t>
            </a:r>
          </a:p>
          <a:p>
            <a:pPr algn="ctr"/>
            <a:endParaRPr lang="en-US" altLang="en-US" sz="280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4565536-F0F5-49F8-A5A9-871A56D2C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2800"/>
            <a:ext cx="4572000" cy="35052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0000FF"/>
                </a:solidFill>
                <a:latin typeface="VNI-Times" pitchFamily="2" charset="0"/>
              </a:rPr>
              <a:t>Con gì hai </a:t>
            </a:r>
            <a:r>
              <a:rPr lang="vi-VN" altLang="en-US" sz="2800">
                <a:solidFill>
                  <a:srgbClr val="0000FF"/>
                </a:solidFill>
                <a:latin typeface="VNI-Times" pitchFamily="2" charset="0"/>
              </a:rPr>
              <a:t>mắt</a:t>
            </a:r>
            <a:r>
              <a:rPr lang="en-US" altLang="en-US" sz="2800">
                <a:solidFill>
                  <a:srgbClr val="0000FF"/>
                </a:solidFill>
                <a:latin typeface="VNI-Times" pitchFamily="2" charset="0"/>
              </a:rPr>
              <a:t> trong veo</a:t>
            </a:r>
          </a:p>
          <a:p>
            <a:pPr algn="ctr"/>
            <a:r>
              <a:rPr lang="en-US" altLang="en-US" sz="2800">
                <a:solidFill>
                  <a:srgbClr val="0000FF"/>
                </a:solidFill>
                <a:latin typeface="VNI-Times" pitchFamily="2" charset="0"/>
              </a:rPr>
              <a:t>Thích </a:t>
            </a:r>
            <a:r>
              <a:rPr lang="vi-VN" altLang="en-US" sz="2800">
                <a:solidFill>
                  <a:srgbClr val="0000FF"/>
                </a:solidFill>
                <a:latin typeface="VNI-Times" pitchFamily="2" charset="0"/>
              </a:rPr>
              <a:t>nằm sưởi nắng</a:t>
            </a:r>
            <a:endParaRPr lang="en-US" altLang="en-US" sz="280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FBFD18D0-9484-4823-92D9-CE3032C94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352800"/>
            <a:ext cx="4572000" cy="35052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2800">
                <a:solidFill>
                  <a:srgbClr val="0000FF"/>
                </a:solidFill>
                <a:latin typeface="VNI-Times" pitchFamily="2" charset="0"/>
              </a:rPr>
              <a:t>Con gì ..con gì.</a:t>
            </a:r>
            <a:endParaRPr lang="en-US" altLang="en-US" sz="2800">
              <a:solidFill>
                <a:srgbClr val="0000FF"/>
              </a:solidFill>
              <a:latin typeface="VNI-Times" pitchFamily="2" charset="0"/>
            </a:endParaRPr>
          </a:p>
          <a:p>
            <a:pPr algn="ctr"/>
            <a:r>
              <a:rPr lang="vi-VN" altLang="en-US" sz="2800">
                <a:solidFill>
                  <a:srgbClr val="0000FF"/>
                </a:solidFill>
                <a:latin typeface="VNI-Times" pitchFamily="2" charset="0"/>
              </a:rPr>
              <a:t>Giữ nhà cho chủ</a:t>
            </a:r>
            <a:endParaRPr lang="en-US" altLang="en-US" sz="2800">
              <a:solidFill>
                <a:srgbClr val="0000FF"/>
              </a:solidFill>
              <a:latin typeface="VNI-Times" pitchFamily="2" charset="0"/>
            </a:endParaRPr>
          </a:p>
          <a:p>
            <a:pPr algn="ctr"/>
            <a:r>
              <a:rPr lang="vi-VN" altLang="en-US" sz="2800">
                <a:solidFill>
                  <a:srgbClr val="0000FF"/>
                </a:solidFill>
                <a:latin typeface="VNI-Times" pitchFamily="2" charset="0"/>
              </a:rPr>
              <a:t>Người lạ nó sửa</a:t>
            </a:r>
            <a:endParaRPr lang="en-US" altLang="en-US" sz="2800">
              <a:solidFill>
                <a:srgbClr val="0000FF"/>
              </a:solidFill>
              <a:latin typeface="VNI-Times" pitchFamily="2" charset="0"/>
            </a:endParaRPr>
          </a:p>
          <a:p>
            <a:pPr algn="ctr"/>
            <a:r>
              <a:rPr lang="vi-VN" altLang="en-US" sz="2800">
                <a:solidFill>
                  <a:srgbClr val="0000FF"/>
                </a:solidFill>
                <a:latin typeface="VNI-Times" pitchFamily="2" charset="0"/>
              </a:rPr>
              <a:t>Người quen nó mừng</a:t>
            </a:r>
            <a:endParaRPr lang="en-US" altLang="en-US" sz="280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EC1C8B77-B243-4C9C-A470-F7D434B1A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33528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0000FF"/>
                </a:solidFill>
                <a:latin typeface="VNI-Times" pitchFamily="2" charset="0"/>
              </a:rPr>
              <a:t>Con gì </a:t>
            </a:r>
            <a:r>
              <a:rPr lang="vi-VN" altLang="en-US" sz="2800">
                <a:solidFill>
                  <a:srgbClr val="0000FF"/>
                </a:solidFill>
                <a:latin typeface="VNI-Times" pitchFamily="2" charset="0"/>
              </a:rPr>
              <a:t>ăn</a:t>
            </a:r>
            <a:r>
              <a:rPr lang="en-US" altLang="en-US" sz="2800">
                <a:solidFill>
                  <a:srgbClr val="0000FF"/>
                </a:solidFill>
                <a:latin typeface="VNI-Times" pitchFamily="2" charset="0"/>
              </a:rPr>
              <a:t> no</a:t>
            </a:r>
          </a:p>
          <a:p>
            <a:pPr algn="ctr"/>
            <a:r>
              <a:rPr lang="vi-VN" altLang="en-US" sz="2800">
                <a:solidFill>
                  <a:srgbClr val="0000FF"/>
                </a:solidFill>
                <a:latin typeface="VNI-Times" pitchFamily="2" charset="0"/>
              </a:rPr>
              <a:t>Bụng to mắt híp</a:t>
            </a:r>
            <a:endParaRPr lang="en-US" altLang="en-US" sz="2800">
              <a:solidFill>
                <a:srgbClr val="0000FF"/>
              </a:solidFill>
              <a:latin typeface="VNI-Times" pitchFamily="2" charset="0"/>
            </a:endParaRPr>
          </a:p>
        </p:txBody>
      </p:sp>
      <p:grpSp>
        <p:nvGrpSpPr>
          <p:cNvPr id="3084" name="Group 12">
            <a:extLst>
              <a:ext uri="{FF2B5EF4-FFF2-40B4-BE49-F238E27FC236}">
                <a16:creationId xmlns:a16="http://schemas.microsoft.com/office/drawing/2014/main" id="{A0FC91A1-076B-4A4A-8692-812FD0A7B1FA}"/>
              </a:ext>
            </a:extLst>
          </p:cNvPr>
          <p:cNvGrpSpPr>
            <a:grpSpLocks/>
          </p:cNvGrpSpPr>
          <p:nvPr/>
        </p:nvGrpSpPr>
        <p:grpSpPr bwMode="auto">
          <a:xfrm>
            <a:off x="-10194" y="-53474"/>
            <a:ext cx="4572000" cy="3360818"/>
            <a:chOff x="-77" y="-1953"/>
            <a:chExt cx="2880" cy="2112"/>
          </a:xfrm>
        </p:grpSpPr>
        <p:sp>
          <p:nvSpPr>
            <p:cNvPr id="3082" name="Rectangle 10">
              <a:extLst>
                <a:ext uri="{FF2B5EF4-FFF2-40B4-BE49-F238E27FC236}">
                  <a16:creationId xmlns:a16="http://schemas.microsoft.com/office/drawing/2014/main" id="{1A9C768C-188E-4237-AE3B-7AB6DACDF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7" y="-1953"/>
              <a:ext cx="2880" cy="2112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Text Box 11">
              <a:extLst>
                <a:ext uri="{FF2B5EF4-FFF2-40B4-BE49-F238E27FC236}">
                  <a16:creationId xmlns:a16="http://schemas.microsoft.com/office/drawing/2014/main" id="{B72FFB1D-8B8E-4553-961A-D4230E622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" y="-1465"/>
              <a:ext cx="672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9600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3085" name="Group 13">
            <a:extLst>
              <a:ext uri="{FF2B5EF4-FFF2-40B4-BE49-F238E27FC236}">
                <a16:creationId xmlns:a16="http://schemas.microsoft.com/office/drawing/2014/main" id="{FC99C29D-253E-44FC-A8BA-E1EB794E1575}"/>
              </a:ext>
            </a:extLst>
          </p:cNvPr>
          <p:cNvGrpSpPr>
            <a:grpSpLocks/>
          </p:cNvGrpSpPr>
          <p:nvPr/>
        </p:nvGrpSpPr>
        <p:grpSpPr bwMode="auto">
          <a:xfrm>
            <a:off x="-65619" y="3338513"/>
            <a:ext cx="4572000" cy="3505200"/>
            <a:chOff x="0" y="0"/>
            <a:chExt cx="2880" cy="2112"/>
          </a:xfrm>
        </p:grpSpPr>
        <p:sp>
          <p:nvSpPr>
            <p:cNvPr id="3086" name="Rectangle 14">
              <a:extLst>
                <a:ext uri="{FF2B5EF4-FFF2-40B4-BE49-F238E27FC236}">
                  <a16:creationId xmlns:a16="http://schemas.microsoft.com/office/drawing/2014/main" id="{C670615E-1A85-4D9D-8520-513BE5340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2112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Text Box 15">
              <a:extLst>
                <a:ext uri="{FF2B5EF4-FFF2-40B4-BE49-F238E27FC236}">
                  <a16:creationId xmlns:a16="http://schemas.microsoft.com/office/drawing/2014/main" id="{40C05CE3-7602-4BF8-A5DE-6850A5E10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432"/>
              <a:ext cx="672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9600">
                  <a:solidFill>
                    <a:srgbClr val="0000FF"/>
                  </a:solidFill>
                </a:rPr>
                <a:t>3</a:t>
              </a:r>
            </a:p>
          </p:txBody>
        </p:sp>
      </p:grpSp>
      <p:grpSp>
        <p:nvGrpSpPr>
          <p:cNvPr id="3088" name="Group 16">
            <a:extLst>
              <a:ext uri="{FF2B5EF4-FFF2-40B4-BE49-F238E27FC236}">
                <a16:creationId xmlns:a16="http://schemas.microsoft.com/office/drawing/2014/main" id="{D736D77A-D6BA-41C8-956E-49C91CA57C50}"/>
              </a:ext>
            </a:extLst>
          </p:cNvPr>
          <p:cNvGrpSpPr>
            <a:grpSpLocks/>
          </p:cNvGrpSpPr>
          <p:nvPr/>
        </p:nvGrpSpPr>
        <p:grpSpPr bwMode="auto">
          <a:xfrm>
            <a:off x="4538785" y="3338009"/>
            <a:ext cx="4572000" cy="3505200"/>
            <a:chOff x="203" y="-2108"/>
            <a:chExt cx="2880" cy="2112"/>
          </a:xfrm>
        </p:grpSpPr>
        <p:sp>
          <p:nvSpPr>
            <p:cNvPr id="3089" name="Rectangle 17">
              <a:extLst>
                <a:ext uri="{FF2B5EF4-FFF2-40B4-BE49-F238E27FC236}">
                  <a16:creationId xmlns:a16="http://schemas.microsoft.com/office/drawing/2014/main" id="{29F00829-D83F-42CE-BDAD-8FEDFE3A3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" y="-2108"/>
              <a:ext cx="2880" cy="2112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Text Box 18">
              <a:extLst>
                <a:ext uri="{FF2B5EF4-FFF2-40B4-BE49-F238E27FC236}">
                  <a16:creationId xmlns:a16="http://schemas.microsoft.com/office/drawing/2014/main" id="{AE72EA70-3850-4E7C-913A-14409207FF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3" y="-1539"/>
              <a:ext cx="672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9600">
                  <a:solidFill>
                    <a:srgbClr val="0000FF"/>
                  </a:solidFill>
                </a:rPr>
                <a:t>4</a:t>
              </a:r>
            </a:p>
          </p:txBody>
        </p:sp>
      </p:grpSp>
      <p:grpSp>
        <p:nvGrpSpPr>
          <p:cNvPr id="3091" name="Group 19">
            <a:extLst>
              <a:ext uri="{FF2B5EF4-FFF2-40B4-BE49-F238E27FC236}">
                <a16:creationId xmlns:a16="http://schemas.microsoft.com/office/drawing/2014/main" id="{86D10686-19D3-4A91-85AD-11D9FEF7164B}"/>
              </a:ext>
            </a:extLst>
          </p:cNvPr>
          <p:cNvGrpSpPr>
            <a:grpSpLocks/>
          </p:cNvGrpSpPr>
          <p:nvPr/>
        </p:nvGrpSpPr>
        <p:grpSpPr bwMode="auto">
          <a:xfrm>
            <a:off x="4595562" y="-36933"/>
            <a:ext cx="4572000" cy="3352800"/>
            <a:chOff x="0" y="0"/>
            <a:chExt cx="2880" cy="2112"/>
          </a:xfrm>
        </p:grpSpPr>
        <p:sp>
          <p:nvSpPr>
            <p:cNvPr id="3092" name="Rectangle 20">
              <a:extLst>
                <a:ext uri="{FF2B5EF4-FFF2-40B4-BE49-F238E27FC236}">
                  <a16:creationId xmlns:a16="http://schemas.microsoft.com/office/drawing/2014/main" id="{FB2DB8AD-4F2C-4CF5-8FA7-FD8065672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2112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Text Box 21">
              <a:extLst>
                <a:ext uri="{FF2B5EF4-FFF2-40B4-BE49-F238E27FC236}">
                  <a16:creationId xmlns:a16="http://schemas.microsoft.com/office/drawing/2014/main" id="{830906C5-25E6-45F9-8CC7-C7BCFF1AA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432"/>
              <a:ext cx="672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9600">
                  <a:solidFill>
                    <a:srgbClr val="0000FF"/>
                  </a:solidFill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9999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 animBg="1"/>
      <p:bldP spid="3080" grpId="0" animBg="1"/>
      <p:bldP spid="30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>
            <a:extLst>
              <a:ext uri="{FF2B5EF4-FFF2-40B4-BE49-F238E27FC236}">
                <a16:creationId xmlns:a16="http://schemas.microsoft.com/office/drawing/2014/main" id="{E744C6E9-E813-4088-BC61-7ECEEF1B7D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1905000"/>
            <a:ext cx="6858000" cy="19224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VNI-Times"/>
              </a:rPr>
              <a:t>Dậy thơ</a:t>
            </a:r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VNI-Times"/>
              </a:rPr>
              <a:t>: </a:t>
            </a:r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VNI-Times"/>
              </a:rPr>
              <a:t>Đàn gà con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VNI-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A9CD641F-8A04-45C2-8F18-1FBB82C22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D01FC89E-B8B8-438D-9F89-AA156A513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B2446AE2-14F4-48F2-9125-D3DE4C1B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8EDB38D6-9C4A-496E-A9A0-7BB99F6EC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>
            <a:extLst>
              <a:ext uri="{FF2B5EF4-FFF2-40B4-BE49-F238E27FC236}">
                <a16:creationId xmlns:a16="http://schemas.microsoft.com/office/drawing/2014/main" id="{51A6DC7D-2179-44B8-9C4D-E638D5338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237</TotalTime>
  <Words>66</Words>
  <Application>Microsoft Office PowerPoint</Application>
  <PresentationFormat>Trình chiếu Trên màn hình (4:3)</PresentationFormat>
  <Paragraphs>19</Paragraphs>
  <Slides>19</Slides>
  <Notes>19</Notes>
  <HiddenSlides>0</HiddenSlides>
  <MMClips>3</MMClips>
  <ScaleCrop>false</ScaleCrop>
  <HeadingPairs>
    <vt:vector size="4" baseType="variant">
      <vt:variant>
        <vt:lpstr>Chủ đề</vt:lpstr>
      </vt:variant>
      <vt:variant>
        <vt:i4>2</vt:i4>
      </vt:variant>
      <vt:variant>
        <vt:lpstr>Tiêu đề Bản chiếu</vt:lpstr>
      </vt:variant>
      <vt:variant>
        <vt:i4>19</vt:i4>
      </vt:variant>
    </vt:vector>
  </HeadingPairs>
  <TitlesOfParts>
    <vt:vector size="21" baseType="lpstr">
      <vt:lpstr>Default Design</vt:lpstr>
      <vt:lpstr>Globe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itfriend.org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Người dùng Không xác định</cp:lastModifiedBy>
  <cp:revision>24</cp:revision>
  <dcterms:created xsi:type="dcterms:W3CDTF">2011-11-13T10:20:36Z</dcterms:created>
  <dcterms:modified xsi:type="dcterms:W3CDTF">2020-04-02T09:48:24Z</dcterms:modified>
</cp:coreProperties>
</file>